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5143500" cy="68580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B2"/>
    <a:srgbClr val="140393"/>
    <a:srgbClr val="3333CC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8" autoAdjust="0"/>
  </p:normalViewPr>
  <p:slideViewPr>
    <p:cSldViewPr>
      <p:cViewPr varScale="1">
        <p:scale>
          <a:sx n="100" d="100"/>
          <a:sy n="100" d="100"/>
        </p:scale>
        <p:origin x="3210" y="78"/>
      </p:cViewPr>
      <p:guideLst>
        <p:guide orient="horz" pos="216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380" y="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19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69E62F1-B25A-4702-8ED2-923C5375C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941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380" y="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70113" y="692150"/>
            <a:ext cx="2593975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560" y="4379595"/>
            <a:ext cx="5085080" cy="414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19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81FD6B5A-02EE-410F-BF2F-8F64E9877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533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4331" y="1447800"/>
            <a:ext cx="4414838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8" y="3048000"/>
            <a:ext cx="4543425" cy="635000"/>
          </a:xfrm>
        </p:spPr>
        <p:txBody>
          <a:bodyPr/>
          <a:lstStyle>
            <a:lvl1pPr marL="0" indent="0" algn="ctr">
              <a:buFontTx/>
              <a:buNone/>
              <a:defRPr sz="2025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AAFF3A49-6892-4989-9E73-B296F2592C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DF9A-FE43-48E6-9CF6-DAE91F6FA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5515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744" y="685800"/>
            <a:ext cx="1135856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685800"/>
            <a:ext cx="3321844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AAF70-6787-4C9B-B328-75A8769B66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2085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310-7169-4DC6-985E-EEA645A25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3790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4406901"/>
            <a:ext cx="4371975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2906713"/>
            <a:ext cx="4371975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E134F-F579-4A44-910D-CA8FC4994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7803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1905000"/>
            <a:ext cx="2228850" cy="44958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0" y="1905000"/>
            <a:ext cx="2228850" cy="44958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E2FB4-D55C-4B03-9213-DE16ED94C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0514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274639"/>
            <a:ext cx="46291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1535113"/>
            <a:ext cx="2272606" cy="63976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2174875"/>
            <a:ext cx="2272606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8" y="1535113"/>
            <a:ext cx="2273498" cy="63976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8" y="2174875"/>
            <a:ext cx="227349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68449-928D-4DEE-8245-DCCAFF699A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4889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9E0F0-6F2F-4DE3-BE69-6DD526C1D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1107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D8E-B142-492B-9E07-D4FFFA6095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1043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273049"/>
            <a:ext cx="1692176" cy="1162051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5" y="273053"/>
            <a:ext cx="287536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435103"/>
            <a:ext cx="1692176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6AD8-A7EE-4815-B427-3EA4738EF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1713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4800600"/>
            <a:ext cx="3086100" cy="566739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612775"/>
            <a:ext cx="30861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5367339"/>
            <a:ext cx="3086100" cy="8048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15409-6325-4933-9CFA-6ADD2D31B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156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" y="1905000"/>
            <a:ext cx="454342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 bullet text</a:t>
            </a:r>
          </a:p>
          <a:p>
            <a:pPr lvl="2"/>
            <a:r>
              <a:rPr lang="en-US" altLang="en-US"/>
              <a:t>Third level bullet text</a:t>
            </a:r>
          </a:p>
          <a:p>
            <a:pPr lvl="3"/>
            <a:r>
              <a:rPr lang="en-US" altLang="en-US"/>
              <a:t> Fourth level bullet text</a:t>
            </a:r>
          </a:p>
          <a:p>
            <a:pPr lvl="4"/>
            <a:r>
              <a:rPr lang="en-US" altLang="en-US"/>
              <a:t>Fifth level bullet text</a:t>
            </a:r>
          </a:p>
          <a:p>
            <a:pPr lvl="1"/>
            <a:endParaRPr lang="en-US" altLang="en-US"/>
          </a:p>
          <a:p>
            <a:pPr lvl="2"/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7175" y="685800"/>
            <a:ext cx="4543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0715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563" b="1"/>
            </a:lvl1pPr>
          </a:lstStyle>
          <a:p>
            <a:endParaRPr lang="en-US" alt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7363" y="6629400"/>
            <a:ext cx="1628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563" b="1"/>
            </a:lvl1pPr>
          </a:lstStyle>
          <a:p>
            <a:r>
              <a:rPr lang="en-US" altLang="en-US"/>
              <a:t>1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71937" y="6629400"/>
            <a:ext cx="10715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563" b="1"/>
            </a:lvl1pPr>
          </a:lstStyle>
          <a:p>
            <a:fld id="{EB92018D-144B-48B3-910E-A4A6CA110B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Trebuchet MS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Trebuchet MS" pitchFamily="34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Trebuchet MS" pitchFamily="34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Trebuchet MS" pitchFamily="34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sz="2475">
          <a:solidFill>
            <a:srgbClr val="284C6A"/>
          </a:solidFill>
          <a:latin typeface="Trebuchet MS" pitchFamily="34" charset="0"/>
        </a:defRPr>
      </a:lvl9pPr>
    </p:titleStyle>
    <p:bodyStyle>
      <a:lvl1pPr marL="192881" indent="-192881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1800">
          <a:solidFill>
            <a:srgbClr val="284C6A"/>
          </a:solidFill>
          <a:latin typeface="+mn-lt"/>
          <a:ea typeface="+mn-ea"/>
          <a:cs typeface="+mn-cs"/>
        </a:defRPr>
      </a:lvl1pPr>
      <a:lvl2pPr marL="417910" indent="-160735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1575">
          <a:solidFill>
            <a:schemeClr val="tx1"/>
          </a:solidFill>
          <a:latin typeface="+mn-lt"/>
        </a:defRPr>
      </a:lvl2pPr>
      <a:lvl3pPr marL="642938" indent="-128588" algn="l" rtl="0" eaLnBrk="1" fontAlgn="base" hangingPunct="1">
        <a:spcBef>
          <a:spcPct val="20000"/>
        </a:spcBef>
        <a:spcAft>
          <a:spcPct val="0"/>
        </a:spcAft>
        <a:buChar char="•"/>
        <a:defRPr sz="1350">
          <a:solidFill>
            <a:schemeClr val="tx1"/>
          </a:solidFill>
          <a:latin typeface="+mn-lt"/>
        </a:defRPr>
      </a:lvl3pPr>
      <a:lvl4pPr marL="900113" indent="-128588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1125">
          <a:solidFill>
            <a:schemeClr val="tx1"/>
          </a:solidFill>
          <a:latin typeface="+mn-lt"/>
        </a:defRPr>
      </a:lvl4pPr>
      <a:lvl5pPr marL="1157288" indent="-128588" algn="l" rtl="0" eaLnBrk="1" fontAlgn="base" hangingPunct="1">
        <a:spcBef>
          <a:spcPct val="20000"/>
        </a:spcBef>
        <a:spcAft>
          <a:spcPct val="0"/>
        </a:spcAft>
        <a:buChar char="•"/>
        <a:defRPr sz="1125">
          <a:solidFill>
            <a:schemeClr val="tx1"/>
          </a:solidFill>
          <a:latin typeface="+mn-lt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har char="•"/>
        <a:defRPr sz="1125">
          <a:solidFill>
            <a:schemeClr val="tx1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har char="•"/>
        <a:defRPr sz="1125">
          <a:solidFill>
            <a:schemeClr val="tx1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har char="•"/>
        <a:defRPr sz="1125">
          <a:solidFill>
            <a:schemeClr val="tx1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har char="•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FF6F9026-1FE2-430C-8551-B8B9CF96EAC4}"/>
              </a:ext>
            </a:extLst>
          </p:cNvPr>
          <p:cNvSpPr txBox="1">
            <a:spLocks/>
          </p:cNvSpPr>
          <p:nvPr/>
        </p:nvSpPr>
        <p:spPr>
          <a:xfrm>
            <a:off x="-628650" y="1811961"/>
            <a:ext cx="6264787" cy="70263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Trebuchet MS" pitchFamily="34" charset="0"/>
              </a:defRPr>
            </a:lvl5pPr>
            <a:lvl6pPr marL="257175"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Trebuchet MS" pitchFamily="34" charset="0"/>
              </a:defRPr>
            </a:lvl6pPr>
            <a:lvl7pPr marL="514350"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Trebuchet MS" pitchFamily="34" charset="0"/>
              </a:defRPr>
            </a:lvl7pPr>
            <a:lvl8pPr marL="771525"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Trebuchet MS" pitchFamily="34" charset="0"/>
              </a:defRPr>
            </a:lvl8pPr>
            <a:lvl9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n-US" sz="2000" b="1" i="1" kern="0" dirty="0">
                <a:solidFill>
                  <a:srgbClr val="0606B2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PROJECT SPOTLIGHT WINNER:</a:t>
            </a:r>
            <a:br>
              <a:rPr lang="en-US" sz="2000" b="1" i="1" kern="0" dirty="0">
                <a:solidFill>
                  <a:srgbClr val="0606B2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i="1" kern="0" dirty="0">
                <a:solidFill>
                  <a:srgbClr val="0606B2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DHL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F0F4B5F-1223-451F-BFA2-61081CF16FB5}"/>
              </a:ext>
            </a:extLst>
          </p:cNvPr>
          <p:cNvSpPr txBox="1">
            <a:spLocks/>
          </p:cNvSpPr>
          <p:nvPr/>
        </p:nvSpPr>
        <p:spPr>
          <a:xfrm>
            <a:off x="232030" y="2510319"/>
            <a:ext cx="4543425" cy="3236858"/>
          </a:xfrm>
          <a:prstGeom prst="rect">
            <a:avLst/>
          </a:prstGeom>
        </p:spPr>
        <p:txBody>
          <a:bodyPr/>
          <a:lstStyle>
            <a:lvl1pPr marL="192881" indent="-192881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800">
                <a:solidFill>
                  <a:srgbClr val="284C6A"/>
                </a:solidFill>
                <a:latin typeface="+mn-lt"/>
                <a:ea typeface="+mn-ea"/>
                <a:cs typeface="+mn-cs"/>
              </a:defRPr>
            </a:lvl1pPr>
            <a:lvl2pPr marL="417910" indent="-160735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1575">
                <a:solidFill>
                  <a:schemeClr val="tx1"/>
                </a:solidFill>
                <a:latin typeface="+mn-lt"/>
              </a:defRPr>
            </a:lvl2pPr>
            <a:lvl3pPr marL="642938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900113" indent="-128588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1125">
                <a:solidFill>
                  <a:schemeClr val="tx1"/>
                </a:solidFill>
                <a:latin typeface="+mn-lt"/>
              </a:defRPr>
            </a:lvl4pPr>
            <a:lvl5pPr marL="1157288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125">
                <a:solidFill>
                  <a:schemeClr val="tx1"/>
                </a:solidFill>
                <a:latin typeface="+mn-lt"/>
              </a:defRPr>
            </a:lvl5pPr>
            <a:lvl6pPr marL="1414463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125">
                <a:solidFill>
                  <a:schemeClr val="tx1"/>
                </a:solidFill>
                <a:latin typeface="+mn-lt"/>
              </a:defRPr>
            </a:lvl6pPr>
            <a:lvl7pPr marL="1671638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125">
                <a:solidFill>
                  <a:schemeClr val="tx1"/>
                </a:solidFill>
                <a:latin typeface="+mn-lt"/>
              </a:defRPr>
            </a:lvl7pPr>
            <a:lvl8pPr marL="1928813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125">
                <a:solidFill>
                  <a:schemeClr val="tx1"/>
                </a:solidFill>
                <a:latin typeface="+mn-lt"/>
              </a:defRPr>
            </a:lvl8pPr>
            <a:lvl9pPr marL="2185988" indent="-1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125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100" kern="0" dirty="0">
                <a:solidFill>
                  <a:srgbClr val="0606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award from the AIMC recognizes the </a:t>
            </a:r>
          </a:p>
          <a:p>
            <a:pPr marL="0" indent="0" algn="ctr">
              <a:buFontTx/>
              <a:buNone/>
            </a:pPr>
            <a:r>
              <a:rPr lang="en-US" sz="2100" kern="0" dirty="0">
                <a:solidFill>
                  <a:srgbClr val="0606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DHL Consulting Group for its superior performance </a:t>
            </a:r>
          </a:p>
          <a:p>
            <a:pPr marL="0" indent="0" algn="ctr">
              <a:buFontTx/>
              <a:buNone/>
            </a:pPr>
            <a:r>
              <a:rPr lang="en-US" sz="2100" kern="0" dirty="0">
                <a:solidFill>
                  <a:srgbClr val="0606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delivery of the Recruiting Process Improvement Project.</a:t>
            </a:r>
          </a:p>
        </p:txBody>
      </p:sp>
      <p:pic>
        <p:nvPicPr>
          <p:cNvPr id="8" name="Picture 2" descr="C:\Users\Beverly\Desktop\AIMC-logo.png">
            <a:extLst>
              <a:ext uri="{FF2B5EF4-FFF2-40B4-BE49-F238E27FC236}">
                <a16:creationId xmlns:a16="http://schemas.microsoft.com/office/drawing/2014/main" id="{79308FCA-D34E-4C8A-A34B-E0105A0EC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590914"/>
            <a:ext cx="1039818" cy="103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41246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mployee_training_presentatio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Employee_training_presentation</Template>
  <TotalTime>190</TotalTime>
  <Words>30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Times New Roman</vt:lpstr>
      <vt:lpstr>Trebuchet MS</vt:lpstr>
      <vt:lpstr>Verdana</vt:lpstr>
      <vt:lpstr>Employee_training_presentation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Beverly</dc:creator>
  <cp:lastModifiedBy>Beverly Trotter</cp:lastModifiedBy>
  <cp:revision>69</cp:revision>
  <cp:lastPrinted>2022-01-04T13:57:26Z</cp:lastPrinted>
  <dcterms:created xsi:type="dcterms:W3CDTF">2019-04-01T21:45:40Z</dcterms:created>
  <dcterms:modified xsi:type="dcterms:W3CDTF">2022-01-21T15:47:45Z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